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73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F92E2F3-A957-4897-AE39-228CC061DCDB}" type="datetimeFigureOut">
              <a:rPr lang="sk-SK" smtClean="0"/>
              <a:t>1. 2. 2024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 descr="C:\Users\ww\Desktop\Sveto\Vydavateľstvo\Cestopisy\Monzúnový Sečuán - text\Čína 2012 - Príloha\DSC02470 Na Obálk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188640"/>
            <a:ext cx="4550391" cy="679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339752" y="18864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 slovenských turistov, </a:t>
            </a:r>
            <a:endParaRPr lang="sk-SK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Fakulta 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informatiky </a:t>
            </a:r>
            <a:r>
              <a:rPr lang="az-Cyrl-AZ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EVŠ a </a:t>
            </a:r>
            <a:endParaRPr lang="sk-SK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 Karpaty pozývajú</a:t>
            </a:r>
            <a:endParaRPr lang="sk-SK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339753" y="1700808"/>
            <a:ext cx="453650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na</a:t>
            </a:r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k-S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 horský festival</a:t>
            </a:r>
          </a:p>
          <a:p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k-SK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EXPEDÍCIE 2024</a:t>
            </a:r>
          </a:p>
          <a:p>
            <a:endParaRPr lang="sk-SK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Sobota 20.4.2024</a:t>
            </a:r>
            <a:endParaRPr lang="sk-SK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11:30 do 19:30</a:t>
            </a:r>
            <a:r>
              <a:rPr lang="sk-SK" sz="1400" dirty="0"/>
              <a:t>.</a:t>
            </a:r>
          </a:p>
          <a:p>
            <a:r>
              <a:rPr lang="sk-SK" sz="1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Tematínska</a:t>
            </a:r>
            <a:r>
              <a:rPr lang="sk-SK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r>
              <a:rPr lang="sk-SK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 brehu </a:t>
            </a:r>
            <a:r>
              <a:rPr lang="sk-SK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Draždiaka</a:t>
            </a:r>
            <a:r>
              <a:rPr lang="sk-SK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sz="1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sk-SK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MHD </a:t>
            </a:r>
            <a:r>
              <a:rPr lang="sk-SK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Kutlíková</a:t>
            </a:r>
            <a:endParaRPr lang="sk-SK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k-SK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k-SK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339753" y="5240238"/>
            <a:ext cx="4536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k-SK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sk-SK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k-SK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rogram a ďalšie informácie</a:t>
            </a:r>
          </a:p>
          <a:p>
            <a:pPr algn="r"/>
            <a:r>
              <a:rPr lang="sk-SK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sk-SK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expedicie.estranky.sk/clanky/program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77</TotalTime>
  <Words>14</Words>
  <Application>Microsoft Office PowerPoint</Application>
  <PresentationFormat>Prezentácia na obrazovke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Exekutíva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ww</dc:creator>
  <cp:lastModifiedBy>ww</cp:lastModifiedBy>
  <cp:revision>9</cp:revision>
  <dcterms:created xsi:type="dcterms:W3CDTF">2024-01-23T11:22:16Z</dcterms:created>
  <dcterms:modified xsi:type="dcterms:W3CDTF">2024-02-01T10:55:07Z</dcterms:modified>
</cp:coreProperties>
</file>